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301" r:id="rId2"/>
    <p:sldId id="303" r:id="rId3"/>
    <p:sldId id="302" r:id="rId4"/>
  </p:sldIdLst>
  <p:sldSz cx="12192000" cy="6858000"/>
  <p:notesSz cx="6858000" cy="9144000"/>
  <p:embeddedFontLst>
    <p:embeddedFont>
      <p:font typeface="나눔고딕" panose="020B0600000101010101" charset="-127"/>
      <p:regular r:id="rId7"/>
      <p:bold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106" d="100"/>
          <a:sy n="106" d="100"/>
        </p:scale>
        <p:origin x="4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06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0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338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8AA98276-C634-4CE0-BAA7-0CD7F228B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195071"/>
            <a:ext cx="5641252" cy="519224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0E4E510-9CDD-42E3-9258-6DFC8CA72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409" y="1195082"/>
            <a:ext cx="5806325" cy="519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446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0620454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1,2p </a:t>
              </a:r>
              <a:r>
                <a:rPr lang="ko-KR" altLang="en-US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같은내용</a:t>
              </a:r>
              <a:r>
                <a:rPr lang="ko-KR" altLang="en-US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맘에드는걸로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161D42-C663-445A-918B-623D4A092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18" y="1195071"/>
            <a:ext cx="5641250" cy="519223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E57C863-4046-408C-85C5-978003F87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834" y="1195071"/>
            <a:ext cx="5641248" cy="519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39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F9A7E94-DFE0-4E53-A50A-25E299B51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752" y="1195082"/>
            <a:ext cx="5641251" cy="519223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48C3A31-0D56-4042-BDF9-5CF3A18E5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999" y="1195083"/>
            <a:ext cx="5641251" cy="519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86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9583</TotalTime>
  <Words>23</Words>
  <Application>Microsoft Office PowerPoint</Application>
  <PresentationFormat>와이드스크린</PresentationFormat>
  <Paragraphs>6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Calibri</vt:lpstr>
      <vt:lpstr>맑은 고딕</vt:lpstr>
      <vt:lpstr>Arial</vt:lpstr>
      <vt:lpstr>나눔고딕</vt:lpstr>
      <vt:lpstr>Calibri Light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191</cp:revision>
  <dcterms:created xsi:type="dcterms:W3CDTF">2019-09-22T22:58:33Z</dcterms:created>
  <dcterms:modified xsi:type="dcterms:W3CDTF">2019-11-30T07:15:11Z</dcterms:modified>
</cp:coreProperties>
</file>

<file path=docProps/thumbnail.jpeg>
</file>